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2" r:id="rId5"/>
    <p:sldId id="293" r:id="rId6"/>
    <p:sldId id="298" r:id="rId7"/>
    <p:sldId id="299" r:id="rId8"/>
    <p:sldId id="300" r:id="rId9"/>
    <p:sldId id="297" r:id="rId10"/>
    <p:sldId id="301" r:id="rId11"/>
    <p:sldId id="302" r:id="rId12"/>
    <p:sldId id="303" r:id="rId13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49" autoAdjust="0"/>
    <p:restoredTop sz="94631" autoAdjust="0"/>
  </p:normalViewPr>
  <p:slideViewPr>
    <p:cSldViewPr snapToGrid="0">
      <p:cViewPr varScale="1">
        <p:scale>
          <a:sx n="127" d="100"/>
          <a:sy n="127" d="100"/>
        </p:scale>
        <p:origin x="25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5FAA28-D333-4D57-AF0E-BDF53B4498B2}" type="datetime1">
              <a:rPr lang="en-GB" smtClean="0"/>
              <a:t>21/03/2024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D03277C-3F5C-4673-8D79-1738A329ED93}" type="datetime1">
              <a:rPr lang="en-GB" noProof="0" smtClean="0"/>
              <a:t>21/03/2024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884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450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-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WAHYU ADITYA</a:t>
            </a:r>
            <a:br>
              <a:rPr lang="en-GB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</a:br>
            <a:r>
              <a:rPr lang="en-GB" sz="1600" b="1" spc="-100" dirty="0">
                <a:latin typeface="Corbel" panose="020B0503020204020204" pitchFamily="34" charset="0"/>
              </a:rPr>
              <a:t>TAMA</a:t>
            </a:r>
            <a:endParaRPr lang="en-GB" sz="1600" b="1" spc="-10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Network Technology Background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grayscl/>
            <a:alphaModFix amt="85000"/>
          </a:blip>
          <a:srcRect l="52722" r="28964"/>
          <a:stretch/>
        </p:blipFill>
        <p:spPr>
          <a:xfrm>
            <a:off x="9970936" y="0"/>
            <a:ext cx="2221064" cy="685800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3941638"/>
            <a:ext cx="1879577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WAHYU ADITYA</a:t>
            </a:r>
            <a:br>
              <a:rPr lang="en-GB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</a:br>
            <a:r>
              <a:rPr lang="en-GB" sz="1600" b="1" spc="-100" dirty="0">
                <a:latin typeface="Corbel" panose="020B0503020204020204" pitchFamily="34" charset="0"/>
              </a:rPr>
              <a:t>TAMA</a:t>
            </a:r>
            <a:endParaRPr lang="en-GB" sz="1600" b="1" spc="-10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/>
              <a:t>DESIGN</a:t>
            </a:r>
            <a:br>
              <a:rPr lang="en-GB" dirty="0"/>
            </a:br>
            <a:r>
              <a:rPr lang="en-GB" dirty="0"/>
              <a:t>PATTERNS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Singleton Creational Pattern</a:t>
            </a:r>
          </a:p>
          <a:p>
            <a:pPr rtl="0"/>
            <a:r>
              <a:rPr lang="en-GB" dirty="0"/>
              <a:t>Adapter Structural Pattern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rogram coding on a computer screen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alphaModFix amt="29000"/>
            <a:grayscl/>
          </a:blip>
          <a:srcRect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pPr rtl="0"/>
            <a:r>
              <a:rPr lang="en-GB" dirty="0"/>
              <a:t>Singleton</a:t>
            </a:r>
            <a:br>
              <a:rPr lang="en-GB" dirty="0"/>
            </a:br>
            <a:r>
              <a:rPr lang="en-GB" sz="4400" dirty="0"/>
              <a:t>design pattern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One global        instance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3F29C-4960-108D-3F4D-DDEF0435B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936000"/>
          </a:xfrm>
        </p:spPr>
        <p:txBody>
          <a:bodyPr/>
          <a:lstStyle/>
          <a:p>
            <a:r>
              <a:rPr lang="en-GB" sz="3600" dirty="0"/>
              <a:t>What is it?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362DD-C7B3-F146-8BB5-63077032E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i="1" dirty="0"/>
              <a:t>Single</a:t>
            </a:r>
            <a:r>
              <a:rPr lang="en-GB" sz="2800" dirty="0"/>
              <a:t> – ton</a:t>
            </a:r>
          </a:p>
          <a:p>
            <a:endParaRPr lang="en-GB" sz="2800" dirty="0"/>
          </a:p>
          <a:p>
            <a:r>
              <a:rPr lang="en-GB" sz="2800" dirty="0"/>
              <a:t>Only created once, used by all other classes</a:t>
            </a:r>
          </a:p>
          <a:p>
            <a:endParaRPr lang="en-GB" sz="2800" dirty="0"/>
          </a:p>
          <a:p>
            <a:r>
              <a:rPr lang="en-GB" sz="2800" dirty="0"/>
              <a:t>No public constructor. Private constructor + Getter method</a:t>
            </a:r>
          </a:p>
          <a:p>
            <a:endParaRPr lang="en-GB" sz="2800" dirty="0"/>
          </a:p>
          <a:p>
            <a:r>
              <a:rPr lang="en-GB" sz="2800" dirty="0"/>
              <a:t>Examples:</a:t>
            </a:r>
          </a:p>
          <a:p>
            <a:pPr lvl="1"/>
            <a:r>
              <a:rPr lang="en-GB" sz="2400" dirty="0"/>
              <a:t>Database</a:t>
            </a:r>
          </a:p>
          <a:p>
            <a:pPr lvl="1"/>
            <a:r>
              <a:rPr lang="en-GB" sz="2400" dirty="0"/>
              <a:t>Utility class (Calculator)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D11CB-60C4-5776-9721-4F66941013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21453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3F29C-4960-108D-3F4D-DDEF0435B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936000"/>
          </a:xfrm>
        </p:spPr>
        <p:txBody>
          <a:bodyPr/>
          <a:lstStyle/>
          <a:p>
            <a:r>
              <a:rPr lang="en-GB" dirty="0"/>
              <a:t>Sample class diagram</a:t>
            </a:r>
          </a:p>
        </p:txBody>
      </p:sp>
      <p:pic>
        <p:nvPicPr>
          <p:cNvPr id="6" name="Content Placeholder 5" descr="A computer screen shot of a computer code&#10;&#10;Description automatically generated with medium confidence">
            <a:extLst>
              <a:ext uri="{FF2B5EF4-FFF2-40B4-BE49-F238E27FC236}">
                <a16:creationId xmlns:a16="http://schemas.microsoft.com/office/drawing/2014/main" id="{AFA71364-2BDF-81A8-709F-C22EF7F2A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359" y="2229269"/>
            <a:ext cx="4095750" cy="276225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D11CB-60C4-5776-9721-4F66941013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4</a:t>
            </a:fld>
            <a:endParaRPr lang="en-GB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CC1C50-1923-36C1-48AC-1927F8CF8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201" y="708656"/>
            <a:ext cx="4201393" cy="5693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008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7764C3-C2CE-46B8-4EC9-EA357EF3D53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5</a:t>
            </a:fld>
            <a:endParaRPr lang="en-GB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54ED83-D262-8E52-70B6-48C14B5A7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432000"/>
            <a:ext cx="4434840" cy="823912"/>
          </a:xfrm>
        </p:spPr>
        <p:txBody>
          <a:bodyPr/>
          <a:lstStyle/>
          <a:p>
            <a:pPr algn="ctr"/>
            <a:r>
              <a:rPr lang="en-GB" dirty="0"/>
              <a:t>PROS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777CD1-CA0B-65C3-2B95-3F2B3E2556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432000"/>
            <a:ext cx="4434840" cy="823912"/>
          </a:xfrm>
        </p:spPr>
        <p:txBody>
          <a:bodyPr/>
          <a:lstStyle/>
          <a:p>
            <a:pPr algn="ctr"/>
            <a:r>
              <a:rPr lang="en-GB" dirty="0"/>
              <a:t>CONS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493098-F34E-02D4-EE37-F25925E168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1460332"/>
            <a:ext cx="4434840" cy="4729331"/>
          </a:xfrm>
        </p:spPr>
        <p:txBody>
          <a:bodyPr anchor="ctr"/>
          <a:lstStyle/>
          <a:p>
            <a:r>
              <a:rPr lang="en-GB" sz="2400" dirty="0"/>
              <a:t>Only ever one instance</a:t>
            </a:r>
          </a:p>
          <a:p>
            <a:endParaRPr lang="en-GB" sz="2400" dirty="0"/>
          </a:p>
          <a:p>
            <a:r>
              <a:rPr lang="en-GB" sz="2400" dirty="0"/>
              <a:t>Only initialised when first requested. Saves memory</a:t>
            </a:r>
          </a:p>
          <a:p>
            <a:endParaRPr lang="en-GB" sz="2400" dirty="0"/>
          </a:p>
          <a:p>
            <a:r>
              <a:rPr lang="en-GB" sz="2400" dirty="0"/>
              <a:t>Single global access, easy to keep track and maintain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362D34-6E7E-18A8-9F8C-14FB791D3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1460332"/>
            <a:ext cx="4434840" cy="4729331"/>
          </a:xfrm>
        </p:spPr>
        <p:txBody>
          <a:bodyPr anchor="ctr"/>
          <a:lstStyle/>
          <a:p>
            <a:r>
              <a:rPr lang="en-GB" sz="2400" dirty="0"/>
              <a:t>Difficult to unit test</a:t>
            </a:r>
          </a:p>
          <a:p>
            <a:endParaRPr lang="en-GB" sz="2400" dirty="0"/>
          </a:p>
          <a:p>
            <a:r>
              <a:rPr lang="en-GB" sz="2400" dirty="0"/>
              <a:t>Thread safe locking prevents parallel processing</a:t>
            </a:r>
          </a:p>
        </p:txBody>
      </p:sp>
    </p:spTree>
    <p:extLst>
      <p:ext uri="{BB962C8B-B14F-4D97-AF65-F5344CB8AC3E}">
        <p14:creationId xmlns:p14="http://schemas.microsoft.com/office/powerpoint/2010/main" val="1117414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rogram coding on a computer screen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grayscl/>
            <a:alphaModFix amt="29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pPr rtl="0"/>
            <a:r>
              <a:rPr lang="en-GB" dirty="0"/>
              <a:t>adapter</a:t>
            </a:r>
            <a:br>
              <a:rPr lang="en-GB" dirty="0"/>
            </a:br>
            <a:r>
              <a:rPr lang="en-GB" sz="4400" dirty="0"/>
              <a:t>design pattern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Connecting incompatible classes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2350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3F29C-4960-108D-3F4D-DDEF0435B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936000"/>
          </a:xfrm>
        </p:spPr>
        <p:txBody>
          <a:bodyPr/>
          <a:lstStyle/>
          <a:p>
            <a:r>
              <a:rPr lang="en-GB" dirty="0"/>
              <a:t>What is it?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362DD-C7B3-F146-8BB5-63077032E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/>
              <a:t>Like electrical outlet adapter</a:t>
            </a:r>
          </a:p>
          <a:p>
            <a:endParaRPr lang="en-GB" sz="2800" dirty="0"/>
          </a:p>
          <a:p>
            <a:r>
              <a:rPr lang="en-GB" sz="2800" dirty="0"/>
              <a:t>Bridging incompatible systems</a:t>
            </a:r>
          </a:p>
          <a:p>
            <a:endParaRPr lang="en-GB" sz="2800" dirty="0"/>
          </a:p>
          <a:p>
            <a:r>
              <a:rPr lang="en-GB" sz="2800" dirty="0"/>
              <a:t>Example:</a:t>
            </a:r>
          </a:p>
          <a:p>
            <a:pPr lvl="1"/>
            <a:r>
              <a:rPr lang="en-GB" sz="2400" dirty="0"/>
              <a:t>Library uses JSON but we use XML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D11CB-60C4-5776-9721-4F66941013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7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56193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3F29C-4960-108D-3F4D-DDEF0435B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936000"/>
          </a:xfrm>
        </p:spPr>
        <p:txBody>
          <a:bodyPr/>
          <a:lstStyle/>
          <a:p>
            <a:r>
              <a:rPr lang="en-GB" dirty="0"/>
              <a:t>Sample class diagram</a:t>
            </a:r>
          </a:p>
        </p:txBody>
      </p:sp>
      <p:pic>
        <p:nvPicPr>
          <p:cNvPr id="6" name="Content Placeholder 5" descr="A diagram of a service&#10;&#10;Description automatically generated">
            <a:extLst>
              <a:ext uri="{FF2B5EF4-FFF2-40B4-BE49-F238E27FC236}">
                <a16:creationId xmlns:a16="http://schemas.microsoft.com/office/drawing/2014/main" id="{5A621FA9-CD50-5B12-EA8E-0B2A5D9269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8537" y="2327275"/>
            <a:ext cx="5524500" cy="304800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D11CB-60C4-5776-9721-4F66941013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8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01955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7764C3-C2CE-46B8-4EC9-EA357EF3D53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9</a:t>
            </a:fld>
            <a:endParaRPr lang="en-GB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54ED83-D262-8E52-70B6-48C14B5A7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432000"/>
            <a:ext cx="4434840" cy="823912"/>
          </a:xfrm>
        </p:spPr>
        <p:txBody>
          <a:bodyPr/>
          <a:lstStyle/>
          <a:p>
            <a:pPr algn="ctr"/>
            <a:r>
              <a:rPr lang="en-GB" dirty="0"/>
              <a:t>PROS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777CD1-CA0B-65C3-2B95-3F2B3E2556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432000"/>
            <a:ext cx="4434840" cy="823912"/>
          </a:xfrm>
        </p:spPr>
        <p:txBody>
          <a:bodyPr/>
          <a:lstStyle/>
          <a:p>
            <a:pPr algn="ctr"/>
            <a:r>
              <a:rPr lang="en-GB" dirty="0"/>
              <a:t>CONS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493098-F34E-02D4-EE37-F25925E168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1460332"/>
            <a:ext cx="4434840" cy="4729331"/>
          </a:xfrm>
        </p:spPr>
        <p:txBody>
          <a:bodyPr anchor="ctr"/>
          <a:lstStyle/>
          <a:p>
            <a:r>
              <a:rPr lang="en-GB" sz="2400" dirty="0"/>
              <a:t>OCP Compliant</a:t>
            </a:r>
          </a:p>
          <a:p>
            <a:pPr lvl="1"/>
            <a:r>
              <a:rPr lang="en-GB" sz="2000" dirty="0"/>
              <a:t>No need to change existing codebase</a:t>
            </a:r>
          </a:p>
          <a:p>
            <a:endParaRPr lang="en-GB" sz="2400" dirty="0"/>
          </a:p>
          <a:p>
            <a:r>
              <a:rPr lang="en-GB" sz="2400" dirty="0"/>
              <a:t>SRP Compliant</a:t>
            </a:r>
          </a:p>
          <a:p>
            <a:pPr lvl="1"/>
            <a:r>
              <a:rPr lang="en-GB" sz="2000" dirty="0"/>
              <a:t>Data is data, service is service</a:t>
            </a:r>
          </a:p>
          <a:p>
            <a:pPr lvl="1"/>
            <a:r>
              <a:rPr lang="en-GB" sz="2000" dirty="0"/>
              <a:t>Adapter task to bridge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362D34-6E7E-18A8-9F8C-14FB791D3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1460332"/>
            <a:ext cx="4434840" cy="4729331"/>
          </a:xfrm>
        </p:spPr>
        <p:txBody>
          <a:bodyPr anchor="ctr"/>
          <a:lstStyle/>
          <a:p>
            <a:r>
              <a:rPr lang="en-GB" sz="2400" dirty="0"/>
              <a:t>Increase complexity</a:t>
            </a:r>
          </a:p>
          <a:p>
            <a:pPr lvl="1"/>
            <a:r>
              <a:rPr lang="en-GB" sz="2000" dirty="0"/>
              <a:t>More incompatible service, more adapters to make</a:t>
            </a:r>
          </a:p>
        </p:txBody>
      </p:sp>
    </p:spTree>
    <p:extLst>
      <p:ext uri="{BB962C8B-B14F-4D97-AF65-F5344CB8AC3E}">
        <p14:creationId xmlns:p14="http://schemas.microsoft.com/office/powerpoint/2010/main" val="232477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756_TF67328976" id="{8D41288C-A143-4C55-A19F-9A38F7741759}" vid="{98B99BFD-3B7E-4AE0-80A8-38C1178D3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934E25-8442-49E9-ABDF-3146C4145F3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{EC5615F1-BBD0-43FF-A523-784464A532DD}tf67328976_win32</Template>
  <TotalTime>1255</TotalTime>
  <Words>164</Words>
  <Application>Microsoft Office PowerPoint</Application>
  <PresentationFormat>Widescreen</PresentationFormat>
  <Paragraphs>58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Corbel</vt:lpstr>
      <vt:lpstr>Times New Roman</vt:lpstr>
      <vt:lpstr>Office Theme</vt:lpstr>
      <vt:lpstr>DESIGN PATTERNS</vt:lpstr>
      <vt:lpstr>Singleton design pattern</vt:lpstr>
      <vt:lpstr>What is it?</vt:lpstr>
      <vt:lpstr>Sample class diagram</vt:lpstr>
      <vt:lpstr>PowerPoint Presentation</vt:lpstr>
      <vt:lpstr>adapter design pattern</vt:lpstr>
      <vt:lpstr>What is it?</vt:lpstr>
      <vt:lpstr>Sample class diagram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PATTERNS</dc:title>
  <dc:creator>Aditya Tama</dc:creator>
  <cp:lastModifiedBy>Aditya Tama</cp:lastModifiedBy>
  <cp:revision>2</cp:revision>
  <dcterms:created xsi:type="dcterms:W3CDTF">2024-03-21T07:09:11Z</dcterms:created>
  <dcterms:modified xsi:type="dcterms:W3CDTF">2024-03-22T04:05:00Z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